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Poppins" panose="020B0502040204020203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EB4D-3734-5361-F1C3-8D5163E79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3BE06-2103-7F4E-D452-42A49EEDC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32AE5-B989-E661-4F68-7FE71209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CE551-67AC-3E07-4445-9D40A04E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DC22-C590-5602-8F1A-FA8CDDEA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7F7F-562B-F7BE-5D9A-45A1D00F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6B6E7-9DE6-B61A-D898-9AFBEF08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A3631-7126-CC85-0ECC-8B38671C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1C921-B209-0A01-BC7C-2FFAEC3D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0DFF-322B-A4EA-162C-6CED7CB1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3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5EE56-A553-DB96-664B-37D8DB809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5E84A-638D-CE6C-9915-23BF14F66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71F4-C048-DACA-9DAD-7C5E4D02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4ABDE-5B5A-D08D-C6CC-6D6BADD2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F5B05-961D-CB93-9101-59B366B8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6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CF5E-1DA6-4652-DFFB-F1124B73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57FF4-C6B8-F177-3EFF-3BF70D34A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234D7-5EF0-5332-3EBB-779BB779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C9AD4-A0EA-767F-2128-9BFA2585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DE9B-2ACC-1E22-07C6-8CA50F1A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5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02DC-E63B-164C-EEB2-19A9AD7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9AAB-17AB-1809-9320-EABAC1A0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ACA2E-99E2-9A62-4E15-04A01881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25117-6E45-04E4-890D-546FDF58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3E81-A622-26DD-C803-A71B80D2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B006-12E4-4244-B5DD-6C8F8272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1F88-6FD8-2727-F5CE-6C2298667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E4DC6-E35F-FA32-B112-D4AECA9E7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5004A-EAB8-BCCB-4CEC-77A82D17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84B8C-C628-CDB4-8C26-30EE72B9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E8B31-1057-031E-67E9-B507B8CB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5E19-022F-58FC-8082-540CF48B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C4D4C-BB8C-FA8E-FAEA-7A8A555C4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58E2C-76BA-7035-6A5E-C3AFAD957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50E2-C984-39CD-62BF-829F04540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8711E-56E4-5AD0-D2F7-5AE694209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6909D9-8AEE-8B9A-855F-3DA18B9B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6D9BE-D250-2574-241C-150BAC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FC4F1-49A6-6568-8BAC-78B2B462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448-4B1A-21FA-2BF8-2D0D4425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75ED0-A108-7DD5-F4CE-7D2BF7F3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92F8D-B95F-D36C-BCBC-E6A23A37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23C4C-4705-B991-E104-A0A1E2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5F21-B0FC-03F2-C4D1-AA6614A7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6743F-F7FD-2047-BE5B-ED5736BE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DC26B-3FC3-8E52-CC93-AEC2CC44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F178-B084-04AB-6110-7D04E42A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BE25-03DF-9039-C650-2129585DA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E8EA-6DE7-DAE6-5C96-6ED41504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A976E-F58F-0CE0-82F4-6A0DE6BC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8C8AB-0F3C-AF9B-6D47-F314C4E7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162C2-F415-F38E-9B2C-8DD8B16F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961F-E243-30C3-F7E5-432D6248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806BF-A2F5-33FA-A258-CD8DC2A62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8461-A503-E136-8727-27E84B306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3CC5-3E41-B3AE-9228-8D4692478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FC2ED-B06E-22C1-2632-406F6E57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C9828-741A-E447-3846-C6315BA4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7065C-51AE-D77C-50F5-70BD4AA0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D9CC1-6E57-7014-C697-EF92CCC2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A96F2-BD54-AB61-B8EC-B9B1CDB7F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4A972-261D-4401-82FE-4367F4A77FA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4A7F1-2D46-246D-B629-F0F688F61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5869-3A6E-A8B8-426C-44B107996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C269-8BAC-4587-9F4C-AE0649538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5E577-5EF3-6059-7506-84C8583616EB}"/>
              </a:ext>
            </a:extLst>
          </p:cNvPr>
          <p:cNvSpPr txBox="1"/>
          <p:nvPr/>
        </p:nvSpPr>
        <p:spPr>
          <a:xfrm>
            <a:off x="274320" y="1221636"/>
            <a:ext cx="44999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>
                    <a:lumMod val="50000"/>
                  </a:schemeClr>
                </a:solidFill>
                <a:latin typeface="Coolvetica Condensed Rg" panose="020B0606030602020004" pitchFamily="34" charset="0"/>
              </a:rPr>
              <a:t>My desk</a:t>
            </a:r>
          </a:p>
        </p:txBody>
      </p:sp>
    </p:spTree>
    <p:extLst>
      <p:ext uri="{BB962C8B-B14F-4D97-AF65-F5344CB8AC3E}">
        <p14:creationId xmlns:p14="http://schemas.microsoft.com/office/powerpoint/2010/main" val="200858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785">
        <p159:morph option="byObject"/>
      </p:transition>
    </mc:Choice>
    <mc:Fallback xmlns="">
      <p:transition spd="med" advTm="178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7" t="3745" r="23003" b="38276"/>
          <a:stretch/>
        </p:blipFill>
        <p:spPr>
          <a:xfrm>
            <a:off x="4800600" y="167640"/>
            <a:ext cx="4587240" cy="4724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286125-0115-576E-0D9D-76FC5D7C791C}"/>
              </a:ext>
            </a:extLst>
          </p:cNvPr>
          <p:cNvCxnSpPr>
            <a:cxnSpLocks/>
          </p:cNvCxnSpPr>
          <p:nvPr/>
        </p:nvCxnSpPr>
        <p:spPr>
          <a:xfrm>
            <a:off x="289560" y="1615440"/>
            <a:ext cx="4861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0EAA9D-AD82-A17D-C261-EAB483A3259C}"/>
              </a:ext>
            </a:extLst>
          </p:cNvPr>
          <p:cNvSpPr txBox="1"/>
          <p:nvPr/>
        </p:nvSpPr>
        <p:spPr>
          <a:xfrm>
            <a:off x="289560" y="229821"/>
            <a:ext cx="2301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 Condensed Rg" panose="020B0606030602020004" pitchFamily="34" charset="0"/>
              </a:rPr>
              <a:t>Laptop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A5D6B-C427-42F4-BCD8-53543EA8813B}"/>
              </a:ext>
            </a:extLst>
          </p:cNvPr>
          <p:cNvSpPr txBox="1"/>
          <p:nvPr/>
        </p:nvSpPr>
        <p:spPr>
          <a:xfrm>
            <a:off x="289560" y="1768926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need to get more into it , u must be probably watching this on a laptop too.</a:t>
            </a:r>
            <a:r>
              <a:rPr lang="en-IN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😁</a:t>
            </a:r>
            <a:endParaRPr lang="en-US" sz="10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35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2">
        <p159:morph option="byObject"/>
      </p:transition>
    </mc:Choice>
    <mc:Fallback xmlns="">
      <p:transition spd="med" advTm="100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t="8609" r="64647" b="71192"/>
          <a:stretch/>
        </p:blipFill>
        <p:spPr>
          <a:xfrm>
            <a:off x="3230880" y="563880"/>
            <a:ext cx="1066800" cy="16459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E9B1DB-0DB6-BF20-7B8D-3422F45E88D1}"/>
              </a:ext>
            </a:extLst>
          </p:cNvPr>
          <p:cNvCxnSpPr>
            <a:cxnSpLocks/>
          </p:cNvCxnSpPr>
          <p:nvPr/>
        </p:nvCxnSpPr>
        <p:spPr>
          <a:xfrm>
            <a:off x="213360" y="3688080"/>
            <a:ext cx="3415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AD77CD-E0D4-EE06-61C4-F9795C8434CF}"/>
              </a:ext>
            </a:extLst>
          </p:cNvPr>
          <p:cNvCxnSpPr>
            <a:cxnSpLocks/>
          </p:cNvCxnSpPr>
          <p:nvPr/>
        </p:nvCxnSpPr>
        <p:spPr>
          <a:xfrm flipV="1">
            <a:off x="3629025" y="2209800"/>
            <a:ext cx="598170" cy="1478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DC98C3-0DE2-F573-C317-899EDE634002}"/>
              </a:ext>
            </a:extLst>
          </p:cNvPr>
          <p:cNvSpPr txBox="1"/>
          <p:nvPr/>
        </p:nvSpPr>
        <p:spPr>
          <a:xfrm>
            <a:off x="335280" y="2250408"/>
            <a:ext cx="3542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 Condensed Rg" panose="020B0606030602020004" pitchFamily="34" charset="0"/>
              </a:rPr>
              <a:t>Earphones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BBC20-A9F5-FA76-954D-31317ED392C3}"/>
              </a:ext>
            </a:extLst>
          </p:cNvPr>
          <p:cNvSpPr txBox="1"/>
          <p:nvPr/>
        </p:nvSpPr>
        <p:spPr>
          <a:xfrm>
            <a:off x="335280" y="3916545"/>
            <a:ext cx="41300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pair of hooked thing that goes straight into the ears which u use to hear things basically without actually disturbing the outsiders .</a:t>
            </a:r>
            <a:b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Anyways u got yourself a pair too , well use that …</a:t>
            </a:r>
            <a:r>
              <a:rPr lang="en-IN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🎶</a:t>
            </a:r>
            <a:endParaRPr lang="en-US" sz="105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2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4">
        <p159:morph option="byObject"/>
      </p:transition>
    </mc:Choice>
    <mc:Fallback xmlns="">
      <p:transition spd="med" advTm="72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 t="53309" r="63275" b="22378"/>
          <a:stretch/>
        </p:blipFill>
        <p:spPr>
          <a:xfrm>
            <a:off x="3246120" y="4206240"/>
            <a:ext cx="1219200" cy="19812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DEC3DB-2F38-CFBA-BFB2-79DB48411005}"/>
              </a:ext>
            </a:extLst>
          </p:cNvPr>
          <p:cNvCxnSpPr>
            <a:cxnSpLocks/>
          </p:cNvCxnSpPr>
          <p:nvPr/>
        </p:nvCxnSpPr>
        <p:spPr>
          <a:xfrm>
            <a:off x="213360" y="2277905"/>
            <a:ext cx="3415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D35262-879C-533D-EF97-50647FEC4280}"/>
              </a:ext>
            </a:extLst>
          </p:cNvPr>
          <p:cNvCxnSpPr>
            <a:cxnSpLocks/>
          </p:cNvCxnSpPr>
          <p:nvPr/>
        </p:nvCxnSpPr>
        <p:spPr>
          <a:xfrm>
            <a:off x="3629025" y="2277905"/>
            <a:ext cx="335280" cy="1928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FFEB37-BB60-6076-BEAB-CF4F65F75DC9}"/>
              </a:ext>
            </a:extLst>
          </p:cNvPr>
          <p:cNvSpPr txBox="1"/>
          <p:nvPr/>
        </p:nvSpPr>
        <p:spPr>
          <a:xfrm>
            <a:off x="520231" y="891739"/>
            <a:ext cx="1400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 Condensed Rg" panose="020B0606030602020004" pitchFamily="34" charset="0"/>
              </a:rPr>
              <a:t>Pen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E0731-205A-98C6-8979-7D7ACBEC1183}"/>
              </a:ext>
            </a:extLst>
          </p:cNvPr>
          <p:cNvSpPr txBox="1"/>
          <p:nvPr/>
        </p:nvSpPr>
        <p:spPr>
          <a:xfrm>
            <a:off x="335279" y="2403360"/>
            <a:ext cx="32937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Seriously , Do I need to let u know what this thing is </a:t>
            </a:r>
          </a:p>
          <a:p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something u need to scribble your ideas (unlike shit as mine), on a paper. </a:t>
            </a:r>
          </a:p>
        </p:txBody>
      </p:sp>
    </p:spTree>
    <p:extLst>
      <p:ext uri="{BB962C8B-B14F-4D97-AF65-F5344CB8AC3E}">
        <p14:creationId xmlns:p14="http://schemas.microsoft.com/office/powerpoint/2010/main" val="181233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03">
        <p159:morph option="byObject"/>
      </p:transition>
    </mc:Choice>
    <mc:Fallback xmlns="">
      <p:transition spd="med" advTm="70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3" t="57422" r="933" b="18825"/>
          <a:stretch/>
        </p:blipFill>
        <p:spPr>
          <a:xfrm>
            <a:off x="10317480" y="4541520"/>
            <a:ext cx="1767840" cy="19354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4B0011-EC54-FDD4-E542-53039EF0C342}"/>
              </a:ext>
            </a:extLst>
          </p:cNvPr>
          <p:cNvCxnSpPr>
            <a:cxnSpLocks/>
          </p:cNvCxnSpPr>
          <p:nvPr/>
        </p:nvCxnSpPr>
        <p:spPr>
          <a:xfrm>
            <a:off x="7071360" y="4746785"/>
            <a:ext cx="3415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9E7EF2-99F0-2005-8473-C87E75FA587E}"/>
              </a:ext>
            </a:extLst>
          </p:cNvPr>
          <p:cNvSpPr txBox="1"/>
          <p:nvPr/>
        </p:nvSpPr>
        <p:spPr>
          <a:xfrm>
            <a:off x="7057729" y="3465189"/>
            <a:ext cx="23217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 Condensed Rg" panose="020B0606030602020004" pitchFamily="34" charset="0"/>
              </a:rPr>
              <a:t>Coffee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92978-BE5A-57D3-7873-393AC89621D9}"/>
              </a:ext>
            </a:extLst>
          </p:cNvPr>
          <p:cNvSpPr txBox="1"/>
          <p:nvPr/>
        </p:nvSpPr>
        <p:spPr>
          <a:xfrm>
            <a:off x="7057729" y="4791032"/>
            <a:ext cx="3293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Aah , this is something I need you to know .</a:t>
            </a:r>
            <a:b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thing here is a fuel to rocket engines used in NASA ..</a:t>
            </a:r>
            <a:b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 still reading this stuff and believing !!</a:t>
            </a:r>
            <a:b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Its just a coffee , which keeps me awake because </a:t>
            </a:r>
            <a:r>
              <a:rPr lang="en-US" sz="105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don’t </a:t>
            </a:r>
            <a:r>
              <a:rPr lang="en-US" sz="10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sleep at night (I invent such type of shit to work upon).  </a:t>
            </a:r>
          </a:p>
        </p:txBody>
      </p:sp>
    </p:spTree>
    <p:extLst>
      <p:ext uri="{BB962C8B-B14F-4D97-AF65-F5344CB8AC3E}">
        <p14:creationId xmlns:p14="http://schemas.microsoft.com/office/powerpoint/2010/main" val="411703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750">
        <p159:morph option="byObject"/>
      </p:transition>
    </mc:Choice>
    <mc:Fallback xmlns="">
      <p:transition spd="med" advTm="27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FC572EF-5B46-38F6-5A0E-5AB3FB5C2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pic>
        <p:nvPicPr>
          <p:cNvPr id="2" name="Picture 1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B2C815-4C67-7436-C33A-D87792919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89" r="-190" b="13938"/>
          <a:stretch/>
        </p:blipFill>
        <p:spPr>
          <a:xfrm>
            <a:off x="0" y="0"/>
            <a:ext cx="12222676" cy="6875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5E577-5EF3-6059-7506-84C8583616EB}"/>
              </a:ext>
            </a:extLst>
          </p:cNvPr>
          <p:cNvSpPr txBox="1"/>
          <p:nvPr/>
        </p:nvSpPr>
        <p:spPr>
          <a:xfrm>
            <a:off x="274320" y="1221636"/>
            <a:ext cx="44999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>
                    <a:lumMod val="50000"/>
                  </a:schemeClr>
                </a:solidFill>
                <a:latin typeface="Coolvetica Condensed Rg" panose="020B0606030602020004" pitchFamily="34" charset="0"/>
              </a:rPr>
              <a:t>My desk</a:t>
            </a:r>
          </a:p>
        </p:txBody>
      </p:sp>
    </p:spTree>
    <p:extLst>
      <p:ext uri="{BB962C8B-B14F-4D97-AF65-F5344CB8AC3E}">
        <p14:creationId xmlns:p14="http://schemas.microsoft.com/office/powerpoint/2010/main" val="153604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48">
        <p159:morph option="byObject"/>
      </p:transition>
    </mc:Choice>
    <mc:Fallback xmlns="">
      <p:transition spd="med" advTm="1448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160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Poppins</vt:lpstr>
      <vt:lpstr>Calibri Light</vt:lpstr>
      <vt:lpstr>Arial</vt:lpstr>
      <vt:lpstr>Coolvetica Condensed Rg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3</cp:revision>
  <dcterms:created xsi:type="dcterms:W3CDTF">2023-03-23T23:48:24Z</dcterms:created>
  <dcterms:modified xsi:type="dcterms:W3CDTF">2023-09-13T04:51:39Z</dcterms:modified>
</cp:coreProperties>
</file>